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67" r:id="rId16"/>
    <p:sldId id="271" r:id="rId17"/>
    <p:sldId id="272" r:id="rId18"/>
    <p:sldId id="273" r:id="rId19"/>
    <p:sldId id="274" r:id="rId20"/>
  </p:sldIdLst>
  <p:sldSz cx="10058400" cy="7772400"/>
  <p:notesSz cx="6881813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40" autoAdjust="0"/>
    <p:restoredTop sz="94660"/>
  </p:normalViewPr>
  <p:slideViewPr>
    <p:cSldViewPr snapToGrid="0">
      <p:cViewPr>
        <p:scale>
          <a:sx n="75" d="100"/>
          <a:sy n="75" d="100"/>
        </p:scale>
        <p:origin x="162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047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980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7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247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5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158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771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91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049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72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523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F0009-79BC-4B92-AF3E-7266FD1F8C41}" type="datetimeFigureOut">
              <a:rPr lang="en-US" smtClean="0"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B8E97-82FD-4AB5-BB81-3CC29606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4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324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9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79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79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154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31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5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20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58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21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88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13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518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0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8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2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72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10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407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</TotalTime>
  <Words>0</Words>
  <Application>Microsoft Office PowerPoint</Application>
  <PresentationFormat>Custom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WHITE - CLAYTON (71299)</dc:creator>
  <cp:lastModifiedBy>WHITE - CLAYTON (71299)</cp:lastModifiedBy>
  <cp:revision>6</cp:revision>
  <cp:lastPrinted>2015-04-29T16:05:37Z</cp:lastPrinted>
  <dcterms:created xsi:type="dcterms:W3CDTF">2015-04-29T11:24:28Z</dcterms:created>
  <dcterms:modified xsi:type="dcterms:W3CDTF">2015-04-29T16:13:54Z</dcterms:modified>
</cp:coreProperties>
</file>

<file path=docProps/thumbnail.jpeg>
</file>